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60" r:id="rId6"/>
    <p:sldId id="258" r:id="rId7"/>
    <p:sldId id="259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C700"/>
    <a:srgbClr val="A2C617"/>
    <a:srgbClr val="74921A"/>
    <a:srgbClr val="A84D97"/>
    <a:srgbClr val="007BC2"/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4A5CB9-7C85-4E13-B05B-DE0E8E0E0262}" v="37" dt="2021-03-31T12:45:22.1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931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1800000">
            <a:off x="555236" y="695711"/>
            <a:ext cx="4617974" cy="1321808"/>
          </a:xfrm>
        </p:spPr>
        <p:txBody>
          <a:bodyPr lIns="0" tIns="0" rIns="0" bIns="0" anchor="ctr" anchorCtr="0"/>
          <a:lstStyle>
            <a:lvl1pPr algn="ctr">
              <a:lnSpc>
                <a:spcPts val="3000"/>
              </a:lnSpc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439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1350000"/>
            <a:ext cx="8424000" cy="85725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8133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: Bran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539551" y="1080000"/>
            <a:ext cx="8064000" cy="3375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7507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: Purp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84D97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539551" y="1080000"/>
            <a:ext cx="8064000" cy="3375000"/>
          </a:xfrm>
        </p:spPr>
        <p:txBody>
          <a:bodyPr/>
          <a:lstStyle>
            <a:lvl1pPr>
              <a:buClr>
                <a:srgbClr val="A84D97"/>
              </a:buClr>
              <a:defRPr/>
            </a:lvl1pPr>
            <a:lvl2pPr>
              <a:buClr>
                <a:srgbClr val="A84D97"/>
              </a:buClr>
              <a:defRPr/>
            </a:lvl2pPr>
            <a:lvl3pPr>
              <a:buClr>
                <a:srgbClr val="A84D97"/>
              </a:buClr>
              <a:defRPr/>
            </a:lvl3pPr>
            <a:lvl4pPr>
              <a:buClr>
                <a:srgbClr val="A84D97"/>
              </a:buClr>
              <a:defRPr/>
            </a:lvl4pPr>
            <a:lvl5pPr>
              <a:buClr>
                <a:srgbClr val="A84D97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4302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: Blu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BC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539551" y="1080000"/>
            <a:ext cx="8064000" cy="3375000"/>
          </a:xfrm>
        </p:spPr>
        <p:txBody>
          <a:bodyPr/>
          <a:lstStyle>
            <a:lvl1pPr>
              <a:buClr>
                <a:srgbClr val="007BC2"/>
              </a:buClr>
              <a:defRPr/>
            </a:lvl1pPr>
            <a:lvl2pPr>
              <a:buClr>
                <a:srgbClr val="007BC2"/>
              </a:buClr>
              <a:defRPr/>
            </a:lvl2pPr>
            <a:lvl3pPr>
              <a:buClr>
                <a:srgbClr val="007BC2"/>
              </a:buClr>
              <a:defRPr/>
            </a:lvl3pPr>
            <a:lvl4pPr>
              <a:buClr>
                <a:srgbClr val="007BC2"/>
              </a:buClr>
              <a:defRPr/>
            </a:lvl4pPr>
            <a:lvl5pPr>
              <a:buClr>
                <a:srgbClr val="007BC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8567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: Gree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2C617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539551" y="1080000"/>
            <a:ext cx="8064000" cy="3375000"/>
          </a:xfrm>
        </p:spPr>
        <p:txBody>
          <a:bodyPr/>
          <a:lstStyle>
            <a:lvl1pPr>
              <a:buClr>
                <a:srgbClr val="A2C617"/>
              </a:buClr>
              <a:defRPr/>
            </a:lvl1pPr>
            <a:lvl2pPr>
              <a:buClr>
                <a:srgbClr val="A2C617"/>
              </a:buClr>
              <a:defRPr/>
            </a:lvl2pPr>
            <a:lvl3pPr>
              <a:buClr>
                <a:srgbClr val="A2C617"/>
              </a:buClr>
              <a:defRPr/>
            </a:lvl3pPr>
            <a:lvl4pPr>
              <a:buClr>
                <a:srgbClr val="A2C617"/>
              </a:buClr>
              <a:defRPr/>
            </a:lvl4pPr>
            <a:lvl5pPr>
              <a:buClr>
                <a:srgbClr val="A2C617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527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P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3203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00" y="270000"/>
            <a:ext cx="8064000" cy="81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080001"/>
            <a:ext cx="8064000" cy="33944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161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74921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4921A"/>
        </a:buClr>
        <a:buFont typeface="Arial" pitchFamily="34" charset="0"/>
        <a:buChar char="•"/>
        <a:defRPr sz="2400" kern="1200">
          <a:solidFill>
            <a:srgbClr val="292929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4921A"/>
        </a:buClr>
        <a:buFont typeface="Arial" pitchFamily="34" charset="0"/>
        <a:buChar char="–"/>
        <a:defRPr sz="2000" kern="1200">
          <a:solidFill>
            <a:srgbClr val="29292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4921A"/>
        </a:buClr>
        <a:buFont typeface="Arial" pitchFamily="34" charset="0"/>
        <a:buChar char="•"/>
        <a:defRPr sz="1800" kern="1200">
          <a:solidFill>
            <a:srgbClr val="292929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4921A"/>
        </a:buClr>
        <a:buFont typeface="Arial" pitchFamily="34" charset="0"/>
        <a:buChar char="–"/>
        <a:defRPr sz="1600" kern="1200">
          <a:solidFill>
            <a:srgbClr val="29292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4921A"/>
        </a:buClr>
        <a:buFont typeface="Arial" pitchFamily="34" charset="0"/>
        <a:buChar char="•"/>
        <a:defRPr sz="1800" kern="1200">
          <a:solidFill>
            <a:srgbClr val="29292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8.png"/><Relationship Id="rId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9D5E410-508B-4CFB-9B1C-B43C4C837C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6" y="411510"/>
            <a:ext cx="681270" cy="56087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A077850-F6F5-4023-AD11-52B7ADD8439F}"/>
              </a:ext>
            </a:extLst>
          </p:cNvPr>
          <p:cNvSpPr txBox="1"/>
          <p:nvPr/>
        </p:nvSpPr>
        <p:spPr>
          <a:xfrm>
            <a:off x="1086398" y="507281"/>
            <a:ext cx="6971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Museo Sans 700" panose="02000000000000000000" pitchFamily="50" charset="0"/>
              </a:rPr>
              <a:t>MAKING A DIFFERENCE ACROSS THE NORTH EAST &amp; NORTH CUMBRIA</a:t>
            </a: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E45E2AEE-A9F2-4E80-827B-26646B9E63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8923" y="2571750"/>
            <a:ext cx="1755911" cy="144763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735CF200-18A6-43C7-BB4E-167029EAAF1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056" y="3139857"/>
            <a:ext cx="1014834" cy="784830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EB72AE58-B5D4-4ACD-931C-0A1139E5482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78" y="3265659"/>
            <a:ext cx="800495" cy="659028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C05891E9-29E3-47E6-8DE9-95F39CFD26D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5374" y="2859782"/>
            <a:ext cx="1237886" cy="1064905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CFDA29B2-24D9-4E53-9551-9A38D65D8C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22" y="3363813"/>
            <a:ext cx="632730" cy="560874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D7FDA05B-2C96-4DFF-9569-9E6420EE59E5}"/>
              </a:ext>
            </a:extLst>
          </p:cNvPr>
          <p:cNvSpPr txBox="1"/>
          <p:nvPr/>
        </p:nvSpPr>
        <p:spPr>
          <a:xfrm>
            <a:off x="3974845" y="2047249"/>
            <a:ext cx="1179489" cy="172354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>
                <a:latin typeface="Museo Sans 300" panose="02000000000000000000" pitchFamily="50" charset="0"/>
              </a:rPr>
              <a:t>2019</a:t>
            </a:r>
          </a:p>
          <a:p>
            <a:pPr algn="ctr"/>
            <a:endParaRPr lang="en-GB" sz="2000" b="1" dirty="0">
              <a:latin typeface="Museo Sans 300" panose="02000000000000000000" pitchFamily="50" charset="0"/>
            </a:endParaRPr>
          </a:p>
          <a:p>
            <a:pPr algn="ctr"/>
            <a:r>
              <a:rPr lang="en-GB" sz="4800" b="1" dirty="0">
                <a:latin typeface="Museo Sans 700" panose="02000000000000000000" pitchFamily="50" charset="0"/>
              </a:rPr>
              <a:t>257</a:t>
            </a:r>
          </a:p>
          <a:p>
            <a:pPr algn="ctr"/>
            <a:r>
              <a:rPr lang="en-GB" b="1" dirty="0">
                <a:latin typeface="Museo Sans 300" panose="02000000000000000000" pitchFamily="50" charset="0"/>
              </a:rPr>
              <a:t>MEMBERS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9E021D8-7EDF-4E16-8637-351DF8B5410C}"/>
              </a:ext>
            </a:extLst>
          </p:cNvPr>
          <p:cNvSpPr txBox="1"/>
          <p:nvPr/>
        </p:nvSpPr>
        <p:spPr>
          <a:xfrm>
            <a:off x="2348259" y="2373425"/>
            <a:ext cx="1551862" cy="132343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Museo Sans 300" panose="02000000000000000000" pitchFamily="50" charset="0"/>
              </a:rPr>
              <a:t>2018</a:t>
            </a:r>
          </a:p>
          <a:p>
            <a:pPr algn="ctr"/>
            <a:endParaRPr lang="en-GB" sz="2000" b="1" dirty="0">
              <a:latin typeface="Museo Sans 300" panose="02000000000000000000" pitchFamily="50" charset="0"/>
            </a:endParaRPr>
          </a:p>
          <a:p>
            <a:pPr algn="ctr"/>
            <a:r>
              <a:rPr lang="en-GB" sz="3200" b="1" dirty="0">
                <a:latin typeface="Museo Sans 700" panose="02000000000000000000" pitchFamily="50" charset="0"/>
              </a:rPr>
              <a:t>195</a:t>
            </a:r>
          </a:p>
          <a:p>
            <a:pPr algn="ctr"/>
            <a:r>
              <a:rPr lang="en-GB" sz="1400" b="1" dirty="0">
                <a:latin typeface="Museo Sans 300" panose="02000000000000000000" pitchFamily="50" charset="0"/>
              </a:rPr>
              <a:t>MEMBERS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E1C5CAC-2F6A-4EEC-9F8C-960A485C4219}"/>
              </a:ext>
            </a:extLst>
          </p:cNvPr>
          <p:cNvSpPr txBox="1"/>
          <p:nvPr/>
        </p:nvSpPr>
        <p:spPr>
          <a:xfrm>
            <a:off x="1652746" y="2724358"/>
            <a:ext cx="738655" cy="104644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Museo Sans 300" panose="02000000000000000000" pitchFamily="50" charset="0"/>
              </a:rPr>
              <a:t>2017</a:t>
            </a:r>
          </a:p>
          <a:p>
            <a:pPr algn="ctr"/>
            <a:endParaRPr lang="en-GB" sz="1400" b="1" dirty="0">
              <a:latin typeface="Museo Sans 300" panose="02000000000000000000" pitchFamily="50" charset="0"/>
            </a:endParaRPr>
          </a:p>
          <a:p>
            <a:pPr algn="ctr"/>
            <a:r>
              <a:rPr lang="en-GB" sz="2400" b="1" dirty="0">
                <a:latin typeface="Museo Sans 700" panose="02000000000000000000" pitchFamily="50" charset="0"/>
              </a:rPr>
              <a:t>152</a:t>
            </a:r>
          </a:p>
          <a:p>
            <a:pPr algn="ctr"/>
            <a:r>
              <a:rPr lang="en-GB" sz="1000" b="1" dirty="0">
                <a:latin typeface="Museo Sans 300" panose="02000000000000000000" pitchFamily="50" charset="0"/>
              </a:rPr>
              <a:t>MEMBERS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9774A52-6FE7-4352-A23A-106785BAD37C}"/>
              </a:ext>
            </a:extLst>
          </p:cNvPr>
          <p:cNvSpPr txBox="1"/>
          <p:nvPr/>
        </p:nvSpPr>
        <p:spPr>
          <a:xfrm>
            <a:off x="448123" y="2995681"/>
            <a:ext cx="1305630" cy="7848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Museo Sans 300" panose="02000000000000000000" pitchFamily="50" charset="0"/>
              </a:rPr>
              <a:t>2016</a:t>
            </a:r>
          </a:p>
          <a:p>
            <a:pPr algn="ctr"/>
            <a:endParaRPr lang="en-GB" sz="1200" b="1" dirty="0">
              <a:latin typeface="Museo Sans 700" panose="02000000000000000000" pitchFamily="50" charset="0"/>
            </a:endParaRPr>
          </a:p>
          <a:p>
            <a:pPr algn="ctr"/>
            <a:r>
              <a:rPr lang="en-GB" sz="1200" b="1" dirty="0">
                <a:latin typeface="Museo Sans 300" panose="02000000000000000000" pitchFamily="50" charset="0"/>
              </a:rPr>
              <a:t>23</a:t>
            </a:r>
          </a:p>
          <a:p>
            <a:pPr algn="ctr"/>
            <a:r>
              <a:rPr lang="en-GB" sz="700" b="1" dirty="0">
                <a:latin typeface="Museo Sans 300" panose="02000000000000000000" pitchFamily="50" charset="0"/>
              </a:rPr>
              <a:t>MEMBERS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8D1C7FA-24D1-466D-8AF6-A148E28AE6E3}"/>
              </a:ext>
            </a:extLst>
          </p:cNvPr>
          <p:cNvSpPr txBox="1"/>
          <p:nvPr/>
        </p:nvSpPr>
        <p:spPr>
          <a:xfrm>
            <a:off x="-234906" y="3115780"/>
            <a:ext cx="1198420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Museo Sans 300" panose="02000000000000000000" pitchFamily="50" charset="0"/>
              </a:rPr>
              <a:t>2015</a:t>
            </a:r>
          </a:p>
          <a:p>
            <a:pPr algn="ctr"/>
            <a:endParaRPr lang="en-GB" sz="1000" b="1" dirty="0">
              <a:latin typeface="Museo Sans 700" panose="02000000000000000000" pitchFamily="50" charset="0"/>
            </a:endParaRPr>
          </a:p>
          <a:p>
            <a:pPr algn="ctr"/>
            <a:r>
              <a:rPr lang="en-GB" sz="1000" b="1" dirty="0">
                <a:latin typeface="Museo Sans 700" panose="02000000000000000000" pitchFamily="50" charset="0"/>
              </a:rPr>
              <a:t>10</a:t>
            </a:r>
          </a:p>
          <a:p>
            <a:pPr algn="ctr"/>
            <a:r>
              <a:rPr lang="en-GB" sz="600" b="1" dirty="0">
                <a:latin typeface="Museo Sans 300" panose="02000000000000000000" pitchFamily="50" charset="0"/>
              </a:rPr>
              <a:t>MEMBERS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15F5503-1B8F-4CEB-92A8-FD0F21064A94}"/>
              </a:ext>
            </a:extLst>
          </p:cNvPr>
          <p:cNvSpPr txBox="1"/>
          <p:nvPr/>
        </p:nvSpPr>
        <p:spPr>
          <a:xfrm>
            <a:off x="3213029" y="4478725"/>
            <a:ext cx="2470869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GB" sz="1600" b="1" u="sng" dirty="0">
                <a:latin typeface="Museo Sans 300" panose="02000000000000000000" pitchFamily="50" charset="0"/>
              </a:rPr>
              <a:t>*As of end of March 2021*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5F666A1-CE9A-4FB7-A775-B433AAAF92D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12136" y="2211709"/>
            <a:ext cx="1755911" cy="180767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DFD91BC8-3AB2-48BC-A60F-2B20F3EB981F}"/>
              </a:ext>
            </a:extLst>
          </p:cNvPr>
          <p:cNvSpPr txBox="1"/>
          <p:nvPr/>
        </p:nvSpPr>
        <p:spPr>
          <a:xfrm>
            <a:off x="5578165" y="1884674"/>
            <a:ext cx="1179489" cy="172354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>
                <a:latin typeface="Museo Sans 300" panose="02000000000000000000" pitchFamily="50" charset="0"/>
              </a:rPr>
              <a:t>2020</a:t>
            </a:r>
          </a:p>
          <a:p>
            <a:pPr algn="ctr"/>
            <a:endParaRPr lang="en-GB" sz="2000" b="1" dirty="0">
              <a:latin typeface="Museo Sans 300" panose="02000000000000000000" pitchFamily="50" charset="0"/>
            </a:endParaRPr>
          </a:p>
          <a:p>
            <a:pPr algn="ctr"/>
            <a:r>
              <a:rPr lang="en-GB" sz="4800" b="1" dirty="0">
                <a:latin typeface="Museo Sans 700" panose="02000000000000000000" pitchFamily="50" charset="0"/>
              </a:rPr>
              <a:t>266</a:t>
            </a:r>
          </a:p>
          <a:p>
            <a:pPr algn="ctr"/>
            <a:r>
              <a:rPr lang="en-GB" b="1" dirty="0">
                <a:latin typeface="Museo Sans 300" panose="02000000000000000000" pitchFamily="50" charset="0"/>
              </a:rPr>
              <a:t>MEMBERS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7A15518-2C63-4414-94EB-ECD98301B7D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72310" y="2089930"/>
            <a:ext cx="1921768" cy="1890427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5D28D879-5AB7-46C0-8F1B-2757D9ACA233}"/>
              </a:ext>
            </a:extLst>
          </p:cNvPr>
          <p:cNvSpPr txBox="1"/>
          <p:nvPr/>
        </p:nvSpPr>
        <p:spPr>
          <a:xfrm>
            <a:off x="7425849" y="1646132"/>
            <a:ext cx="1179489" cy="172354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>
                <a:latin typeface="Museo Sans 300" panose="02000000000000000000" pitchFamily="50" charset="0"/>
              </a:rPr>
              <a:t>2021</a:t>
            </a:r>
          </a:p>
          <a:p>
            <a:pPr algn="ctr"/>
            <a:endParaRPr lang="en-GB" sz="2000" b="1" dirty="0">
              <a:latin typeface="Museo Sans 300" panose="02000000000000000000" pitchFamily="50" charset="0"/>
            </a:endParaRPr>
          </a:p>
          <a:p>
            <a:pPr algn="ctr"/>
            <a:r>
              <a:rPr lang="en-GB" sz="4800" b="1" dirty="0">
                <a:latin typeface="Museo Sans 700" panose="02000000000000000000" pitchFamily="50" charset="0"/>
              </a:rPr>
              <a:t>291</a:t>
            </a:r>
          </a:p>
          <a:p>
            <a:pPr algn="ctr"/>
            <a:r>
              <a:rPr lang="en-GB" b="1" dirty="0">
                <a:latin typeface="Museo Sans 300" panose="02000000000000000000" pitchFamily="50" charset="0"/>
              </a:rPr>
              <a:t>MEMBERS</a:t>
            </a:r>
          </a:p>
        </p:txBody>
      </p:sp>
    </p:spTree>
    <p:extLst>
      <p:ext uri="{BB962C8B-B14F-4D97-AF65-F5344CB8AC3E}">
        <p14:creationId xmlns:p14="http://schemas.microsoft.com/office/powerpoint/2010/main" val="246356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  <p:bldP spid="49" grpId="0"/>
      <p:bldP spid="50" grpId="0"/>
      <p:bldP spid="17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>
            <a:extLst>
              <a:ext uri="{FF2B5EF4-FFF2-40B4-BE49-F238E27FC236}">
                <a16:creationId xmlns:a16="http://schemas.microsoft.com/office/drawing/2014/main" id="{96DED8B0-2A09-45AB-9743-2CFDFFAF40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48630" y="1347614"/>
            <a:ext cx="5419682" cy="36831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A077850-F6F5-4023-AD11-52B7ADD8439F}"/>
              </a:ext>
            </a:extLst>
          </p:cNvPr>
          <p:cNvSpPr txBox="1"/>
          <p:nvPr/>
        </p:nvSpPr>
        <p:spPr>
          <a:xfrm>
            <a:off x="1143747" y="507281"/>
            <a:ext cx="59729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Museo Sans 700" panose="02000000000000000000" pitchFamily="50" charset="0"/>
              </a:rPr>
              <a:t>MEMBERS – SPREAD ACROSS AHSN NENC AREAS &amp; REGIONS</a:t>
            </a:r>
          </a:p>
          <a:p>
            <a:pPr algn="ctr"/>
            <a:r>
              <a:rPr lang="en-GB" b="1" dirty="0">
                <a:latin typeface="Museo Sans 700" panose="02000000000000000000" pitchFamily="50" charset="0"/>
              </a:rPr>
              <a:t> </a:t>
            </a:r>
            <a:r>
              <a:rPr lang="en-GB" b="1" u="sng" dirty="0">
                <a:latin typeface="Museo Sans 700" panose="02000000000000000000" pitchFamily="50" charset="0"/>
              </a:rPr>
              <a:t>*As of end of March 2021*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2F74B38-9A5B-46CC-8EED-4A5936807988}"/>
              </a:ext>
            </a:extLst>
          </p:cNvPr>
          <p:cNvSpPr txBox="1"/>
          <p:nvPr/>
        </p:nvSpPr>
        <p:spPr>
          <a:xfrm>
            <a:off x="3997163" y="4115856"/>
            <a:ext cx="1149674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  <a:latin typeface="Museo Sans 300"/>
              </a:rPr>
              <a:t>CENTRAL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FBD34EE-5638-4D4F-823F-B84722D11A7E}"/>
              </a:ext>
            </a:extLst>
          </p:cNvPr>
          <p:cNvSpPr txBox="1"/>
          <p:nvPr/>
        </p:nvSpPr>
        <p:spPr>
          <a:xfrm>
            <a:off x="2699792" y="1419622"/>
            <a:ext cx="956416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  <a:latin typeface="Museo Sans 300"/>
              </a:rPr>
              <a:t>NORTH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868A5B3-C31D-45E7-86D1-6765F706ACF3}"/>
              </a:ext>
            </a:extLst>
          </p:cNvPr>
          <p:cNvSpPr txBox="1"/>
          <p:nvPr/>
        </p:nvSpPr>
        <p:spPr>
          <a:xfrm>
            <a:off x="5487794" y="1419622"/>
            <a:ext cx="934871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  <a:latin typeface="Museo Sans 300"/>
              </a:rPr>
              <a:t>SOUTH</a:t>
            </a: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94836764-7589-4D2E-9753-B0AA4065D4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6" y="411510"/>
            <a:ext cx="681270" cy="560874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7B8D4B59-D251-469A-8FE2-5B58DC87C487}"/>
              </a:ext>
            </a:extLst>
          </p:cNvPr>
          <p:cNvSpPr txBox="1"/>
          <p:nvPr/>
        </p:nvSpPr>
        <p:spPr>
          <a:xfrm>
            <a:off x="3983634" y="2276167"/>
            <a:ext cx="1176732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6000" b="1" dirty="0">
                <a:solidFill>
                  <a:schemeClr val="bg1"/>
                </a:solidFill>
                <a:latin typeface="Museo Sans 700" panose="02000000000000000000"/>
              </a:rPr>
              <a:t>42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57CFD87-5728-49D4-906A-A807124A5AF8}"/>
              </a:ext>
            </a:extLst>
          </p:cNvPr>
          <p:cNvSpPr txBox="1"/>
          <p:nvPr/>
        </p:nvSpPr>
        <p:spPr>
          <a:xfrm>
            <a:off x="3983634" y="2058402"/>
            <a:ext cx="1176732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Museo Sans 300"/>
              </a:rPr>
              <a:t>REGIONAL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82C64C3-70B8-434C-B716-9E981F6D1265}"/>
              </a:ext>
            </a:extLst>
          </p:cNvPr>
          <p:cNvSpPr txBox="1"/>
          <p:nvPr/>
        </p:nvSpPr>
        <p:spPr>
          <a:xfrm>
            <a:off x="1714406" y="1982880"/>
            <a:ext cx="1499381" cy="1015663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Museo Sans 700" panose="02000000000000000000"/>
              </a:rPr>
              <a:t>1</a:t>
            </a:r>
            <a:r>
              <a:rPr lang="en-GB" sz="6000" b="1" dirty="0">
                <a:solidFill>
                  <a:schemeClr val="bg1"/>
                </a:solidFill>
                <a:latin typeface="Museo Sans 700" panose="02000000000000000000"/>
              </a:rPr>
              <a:t>24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EF1C7BF-E35C-4510-B810-E7D23B5A3D43}"/>
              </a:ext>
            </a:extLst>
          </p:cNvPr>
          <p:cNvSpPr txBox="1"/>
          <p:nvPr/>
        </p:nvSpPr>
        <p:spPr>
          <a:xfrm>
            <a:off x="6004882" y="1984217"/>
            <a:ext cx="1176732" cy="1015663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Museo Sans 700" panose="02000000000000000000"/>
              </a:rPr>
              <a:t>5</a:t>
            </a:r>
            <a:r>
              <a:rPr lang="en-GB" sz="6000" b="1" dirty="0">
                <a:solidFill>
                  <a:schemeClr val="bg1"/>
                </a:solidFill>
                <a:latin typeface="Museo Sans 700" panose="02000000000000000000"/>
              </a:rPr>
              <a:t>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08F96DD-C3A0-41D8-A7CB-20472FD0E684}"/>
              </a:ext>
            </a:extLst>
          </p:cNvPr>
          <p:cNvSpPr txBox="1"/>
          <p:nvPr/>
        </p:nvSpPr>
        <p:spPr>
          <a:xfrm>
            <a:off x="3970105" y="3291830"/>
            <a:ext cx="1176732" cy="1015663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Museo Sans 700" panose="02000000000000000000"/>
              </a:rPr>
              <a:t>74</a:t>
            </a:r>
            <a:endParaRPr lang="en-GB" sz="6000" b="1" dirty="0">
              <a:solidFill>
                <a:schemeClr val="bg1"/>
              </a:solidFill>
              <a:latin typeface="Museo Sans 700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3007490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447F96EF-2832-4134-9051-AC84EBB7577A}"/>
              </a:ext>
            </a:extLst>
          </p:cNvPr>
          <p:cNvGrpSpPr/>
          <p:nvPr/>
        </p:nvGrpSpPr>
        <p:grpSpPr>
          <a:xfrm>
            <a:off x="3924974" y="3357690"/>
            <a:ext cx="1297024" cy="1579871"/>
            <a:chOff x="3924974" y="3357690"/>
            <a:chExt cx="1297024" cy="1579871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222AA708-BB13-48C0-9BA6-675BC28D3CA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924974" y="3357690"/>
              <a:ext cx="1292112" cy="149192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F4B53DC-99BA-4660-9113-51CEC556BEDE}"/>
                </a:ext>
              </a:extLst>
            </p:cNvPr>
            <p:cNvSpPr txBox="1"/>
            <p:nvPr/>
          </p:nvSpPr>
          <p:spPr>
            <a:xfrm>
              <a:off x="3949537" y="3706455"/>
              <a:ext cx="1272461" cy="1231106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Museo Sans 300" panose="02000000000000000000" pitchFamily="50" charset="0"/>
                </a:rPr>
                <a:t>Health Education England</a:t>
              </a:r>
            </a:p>
            <a:p>
              <a:pPr algn="ctr"/>
              <a:endParaRPr lang="en-GB" sz="1400" b="1" dirty="0">
                <a:latin typeface="Museo Sans 300" panose="02000000000000000000" pitchFamily="50" charset="0"/>
              </a:endParaRPr>
            </a:p>
            <a:p>
              <a:pPr algn="ctr"/>
              <a:endParaRPr lang="en-GB" b="1" dirty="0">
                <a:latin typeface="Museo Sans 300" panose="02000000000000000000" pitchFamily="50" charset="0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CA4E2C7-09A0-4FE7-BCB2-814CEF1FB8F3}"/>
              </a:ext>
            </a:extLst>
          </p:cNvPr>
          <p:cNvGrpSpPr/>
          <p:nvPr/>
        </p:nvGrpSpPr>
        <p:grpSpPr>
          <a:xfrm>
            <a:off x="2539759" y="3355960"/>
            <a:ext cx="1292112" cy="1491924"/>
            <a:chOff x="2539759" y="3355960"/>
            <a:chExt cx="1292112" cy="1491924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37367287-DEAA-4F55-83CA-71E9326F2EB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539759" y="3355960"/>
              <a:ext cx="1292112" cy="149192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164B63A3-3F00-42A5-B5E0-3DD77065865A}"/>
                </a:ext>
              </a:extLst>
            </p:cNvPr>
            <p:cNvSpPr txBox="1"/>
            <p:nvPr/>
          </p:nvSpPr>
          <p:spPr>
            <a:xfrm>
              <a:off x="2549584" y="3918688"/>
              <a:ext cx="1272461" cy="52322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Museo Sans 300" panose="02000000000000000000" pitchFamily="50" charset="0"/>
                </a:rPr>
                <a:t>CQC</a:t>
              </a:r>
            </a:p>
            <a:p>
              <a:pPr algn="ctr"/>
              <a:endParaRPr lang="en-GB" sz="1400" b="1" dirty="0">
                <a:latin typeface="Museo Sans 300" panose="02000000000000000000" pitchFamily="50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AEED1DE9-0615-453B-8E29-481AB818E36B}"/>
              </a:ext>
            </a:extLst>
          </p:cNvPr>
          <p:cNvGrpSpPr/>
          <p:nvPr/>
        </p:nvGrpSpPr>
        <p:grpSpPr>
          <a:xfrm>
            <a:off x="3927148" y="988958"/>
            <a:ext cx="1292112" cy="1575410"/>
            <a:chOff x="3927148" y="988958"/>
            <a:chExt cx="1292112" cy="1575410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1B5B8332-0AC1-40FB-9619-D3E91CA5BCC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927148" y="988958"/>
              <a:ext cx="1292112" cy="149192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8147B42-C51D-40CA-BEEA-46077CDD8461}"/>
                </a:ext>
              </a:extLst>
            </p:cNvPr>
            <p:cNvSpPr txBox="1"/>
            <p:nvPr/>
          </p:nvSpPr>
          <p:spPr>
            <a:xfrm>
              <a:off x="3928574" y="1548705"/>
              <a:ext cx="1272461" cy="1015663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Museo Sans 300" panose="02000000000000000000" pitchFamily="50" charset="0"/>
                </a:rPr>
                <a:t>Cumbria</a:t>
              </a:r>
            </a:p>
            <a:p>
              <a:pPr algn="ctr"/>
              <a:endParaRPr lang="en-GB" sz="2800" b="1" dirty="0">
                <a:latin typeface="Museo Sans 300" panose="02000000000000000000" pitchFamily="50" charset="0"/>
              </a:endParaRPr>
            </a:p>
            <a:p>
              <a:pPr algn="ctr"/>
              <a:endParaRPr lang="en-GB" b="1" dirty="0">
                <a:latin typeface="Museo Sans 300" panose="02000000000000000000" pitchFamily="50" charset="0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A5E1BD6-F7E0-4AD4-8E1F-3BF49F404F5B}"/>
              </a:ext>
            </a:extLst>
          </p:cNvPr>
          <p:cNvGrpSpPr/>
          <p:nvPr/>
        </p:nvGrpSpPr>
        <p:grpSpPr>
          <a:xfrm>
            <a:off x="2528548" y="993445"/>
            <a:ext cx="1295465" cy="1585856"/>
            <a:chOff x="2528548" y="993445"/>
            <a:chExt cx="1295465" cy="1585856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5FBC5881-4AA8-4A4D-A9A6-69909B8E07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531901" y="993445"/>
              <a:ext cx="1292112" cy="149192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71C2A78-C62F-4587-A4B8-1209AF2B6AC6}"/>
                </a:ext>
              </a:extLst>
            </p:cNvPr>
            <p:cNvSpPr txBox="1"/>
            <p:nvPr/>
          </p:nvSpPr>
          <p:spPr>
            <a:xfrm>
              <a:off x="2528548" y="1563638"/>
              <a:ext cx="1272461" cy="1015663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Museo Sans 300" panose="02000000000000000000" pitchFamily="50" charset="0"/>
                </a:rPr>
                <a:t>Teesside</a:t>
              </a:r>
            </a:p>
            <a:p>
              <a:pPr algn="ctr"/>
              <a:endParaRPr lang="en-GB" sz="2800" b="1" dirty="0">
                <a:latin typeface="Museo Sans 300" panose="02000000000000000000" pitchFamily="50" charset="0"/>
              </a:endParaRPr>
            </a:p>
            <a:p>
              <a:pPr algn="ctr"/>
              <a:endParaRPr lang="en-GB" b="1" dirty="0">
                <a:latin typeface="Museo Sans 300" panose="02000000000000000000" pitchFamily="50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CE7FCA2-8246-4290-8E9B-CB5D47BF3BB4}"/>
              </a:ext>
            </a:extLst>
          </p:cNvPr>
          <p:cNvGrpSpPr/>
          <p:nvPr/>
        </p:nvGrpSpPr>
        <p:grpSpPr>
          <a:xfrm>
            <a:off x="1759789" y="2173326"/>
            <a:ext cx="1451603" cy="1491924"/>
            <a:chOff x="1759789" y="2173326"/>
            <a:chExt cx="1451603" cy="1491924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A7FA141-40C2-4C56-9DD5-CEF3B9D8A6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837057" y="2173326"/>
              <a:ext cx="1292112" cy="149192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E212C31-B37B-4564-B49C-959B8896A7EC}"/>
                </a:ext>
              </a:extLst>
            </p:cNvPr>
            <p:cNvSpPr txBox="1"/>
            <p:nvPr/>
          </p:nvSpPr>
          <p:spPr>
            <a:xfrm>
              <a:off x="1759789" y="2453072"/>
              <a:ext cx="1451603" cy="892552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300" b="1" dirty="0">
                  <a:latin typeface="Museo Sans 300" panose="02000000000000000000" pitchFamily="50" charset="0"/>
                </a:rPr>
                <a:t>North </a:t>
              </a:r>
            </a:p>
            <a:p>
              <a:pPr algn="ctr"/>
              <a:r>
                <a:rPr lang="en-GB" sz="1300" b="1" dirty="0">
                  <a:latin typeface="Museo Sans 300" panose="02000000000000000000" pitchFamily="50" charset="0"/>
                </a:rPr>
                <a:t>England </a:t>
              </a:r>
            </a:p>
            <a:p>
              <a:pPr algn="ctr"/>
              <a:r>
                <a:rPr lang="en-GB" sz="1300" b="1" dirty="0">
                  <a:latin typeface="Museo Sans 300" panose="02000000000000000000" pitchFamily="50" charset="0"/>
                </a:rPr>
                <a:t>Clinical </a:t>
              </a:r>
            </a:p>
            <a:p>
              <a:pPr algn="ctr"/>
              <a:r>
                <a:rPr lang="en-GB" sz="1300" b="1" dirty="0">
                  <a:latin typeface="Museo Sans 300" panose="02000000000000000000" pitchFamily="50" charset="0"/>
                </a:rPr>
                <a:t>Network</a:t>
              </a:r>
              <a:endParaRPr lang="en-GB" b="1" dirty="0">
                <a:latin typeface="Museo Sans 300" panose="02000000000000000000" pitchFamily="50" charset="0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6A077850-F6F5-4023-AD11-52B7ADD8439F}"/>
              </a:ext>
            </a:extLst>
          </p:cNvPr>
          <p:cNvSpPr txBox="1"/>
          <p:nvPr/>
        </p:nvSpPr>
        <p:spPr>
          <a:xfrm>
            <a:off x="1143747" y="507281"/>
            <a:ext cx="7141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Museo Sans 700" panose="02000000000000000000" pitchFamily="50" charset="0"/>
              </a:rPr>
              <a:t>MEMBERS – SPREAD ACROSS AHSN NENC AREAS &amp; REGIONS: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84A9370-2C25-4A9B-A516-199403121E6E}"/>
              </a:ext>
            </a:extLst>
          </p:cNvPr>
          <p:cNvGrpSpPr/>
          <p:nvPr/>
        </p:nvGrpSpPr>
        <p:grpSpPr>
          <a:xfrm>
            <a:off x="6566326" y="988958"/>
            <a:ext cx="1593804" cy="1491924"/>
            <a:chOff x="6566326" y="988958"/>
            <a:chExt cx="1593804" cy="1491924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82657887-D37A-4197-B3B1-0B97AAD3B5F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717172" y="988958"/>
              <a:ext cx="1292112" cy="149192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002A2BC-4015-4A2D-859C-6801A1702A81}"/>
                </a:ext>
              </a:extLst>
            </p:cNvPr>
            <p:cNvSpPr txBox="1"/>
            <p:nvPr/>
          </p:nvSpPr>
          <p:spPr>
            <a:xfrm>
              <a:off x="6566326" y="1459061"/>
              <a:ext cx="1593804" cy="884858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Museo Sans 300" panose="02000000000000000000" pitchFamily="50" charset="0"/>
                </a:rPr>
                <a:t>Sunderland </a:t>
              </a:r>
            </a:p>
            <a:p>
              <a:pPr algn="ctr"/>
              <a:r>
                <a:rPr lang="en-GB" sz="1400" b="1" dirty="0">
                  <a:latin typeface="Museo Sans 300" panose="02000000000000000000" pitchFamily="50" charset="0"/>
                </a:rPr>
                <a:t>South Tyneside</a:t>
              </a:r>
            </a:p>
            <a:p>
              <a:pPr algn="ctr"/>
              <a:endParaRPr lang="en-GB" sz="600" b="1" dirty="0">
                <a:latin typeface="Museo Sans 300" panose="02000000000000000000" pitchFamily="50" charset="0"/>
              </a:endParaRPr>
            </a:p>
            <a:p>
              <a:pPr algn="ctr"/>
              <a:endParaRPr lang="en-GB" b="1" dirty="0">
                <a:latin typeface="Museo Sans 300" panose="02000000000000000000" pitchFamily="50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AE2B8407-08E5-4638-AAFE-067B94082E3D}"/>
              </a:ext>
            </a:extLst>
          </p:cNvPr>
          <p:cNvGrpSpPr/>
          <p:nvPr/>
        </p:nvGrpSpPr>
        <p:grpSpPr>
          <a:xfrm>
            <a:off x="5270710" y="990689"/>
            <a:ext cx="1395011" cy="1519592"/>
            <a:chOff x="5270710" y="990689"/>
            <a:chExt cx="1395011" cy="1519592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C2E56DAA-514F-4E97-9240-49E38D08EF6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322160" y="990689"/>
              <a:ext cx="1292112" cy="149192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E80AD67-24AD-4AB6-859A-11BF29DFD2C7}"/>
                </a:ext>
              </a:extLst>
            </p:cNvPr>
            <p:cNvSpPr txBox="1"/>
            <p:nvPr/>
          </p:nvSpPr>
          <p:spPr>
            <a:xfrm>
              <a:off x="5270710" y="1294564"/>
              <a:ext cx="1395011" cy="121571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endParaRPr lang="en-GB" sz="1200" b="1" dirty="0">
                <a:latin typeface="Museo Sans 300" panose="02000000000000000000" pitchFamily="50" charset="0"/>
              </a:endParaRPr>
            </a:p>
            <a:p>
              <a:pPr algn="ctr"/>
              <a:r>
                <a:rPr lang="en-GB" sz="1200" b="1" dirty="0">
                  <a:latin typeface="Museo Sans 300" panose="02000000000000000000" pitchFamily="50" charset="0"/>
                </a:rPr>
                <a:t>North Tyneside</a:t>
              </a:r>
            </a:p>
            <a:p>
              <a:pPr algn="ctr"/>
              <a:r>
                <a:rPr lang="en-GB" sz="1300" b="1" dirty="0">
                  <a:latin typeface="Museo Sans 300" panose="02000000000000000000" pitchFamily="50" charset="0"/>
                </a:rPr>
                <a:t>Northumbria</a:t>
              </a:r>
            </a:p>
            <a:p>
              <a:pPr algn="ctr"/>
              <a:endParaRPr lang="en-GB" b="1" dirty="0">
                <a:latin typeface="Museo Sans 300" panose="02000000000000000000" pitchFamily="50" charset="0"/>
              </a:endParaRPr>
            </a:p>
            <a:p>
              <a:pPr algn="ctr"/>
              <a:endParaRPr lang="en-GB" b="1" dirty="0">
                <a:latin typeface="Museo Sans 300" panose="02000000000000000000" pitchFamily="50" charset="0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62394BC7-479F-4EB9-8D53-622D937E4CD3}"/>
              </a:ext>
            </a:extLst>
          </p:cNvPr>
          <p:cNvGrpSpPr/>
          <p:nvPr/>
        </p:nvGrpSpPr>
        <p:grpSpPr>
          <a:xfrm>
            <a:off x="1134714" y="988959"/>
            <a:ext cx="1292112" cy="1718119"/>
            <a:chOff x="1134714" y="988959"/>
            <a:chExt cx="1292112" cy="1718119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7AC4DE5A-F253-4F8E-A4B0-72304B020EB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34714" y="988959"/>
              <a:ext cx="1292112" cy="1491924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0D45269-E823-4022-8C71-E8A0BF752422}"/>
                </a:ext>
              </a:extLst>
            </p:cNvPr>
            <p:cNvSpPr txBox="1"/>
            <p:nvPr/>
          </p:nvSpPr>
          <p:spPr>
            <a:xfrm>
              <a:off x="1149273" y="1475972"/>
              <a:ext cx="1272461" cy="1231106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Museo Sans 300" panose="02000000000000000000" pitchFamily="50" charset="0"/>
                </a:rPr>
                <a:t>Newcastle</a:t>
              </a:r>
            </a:p>
            <a:p>
              <a:pPr algn="ctr"/>
              <a:r>
                <a:rPr lang="en-GB" sz="1400" b="1" dirty="0">
                  <a:latin typeface="Museo Sans 300" panose="02000000000000000000" pitchFamily="50" charset="0"/>
                </a:rPr>
                <a:t>Gateshead</a:t>
              </a:r>
            </a:p>
            <a:p>
              <a:pPr algn="ctr"/>
              <a:endParaRPr lang="en-GB" sz="2800" b="1" dirty="0">
                <a:latin typeface="Museo Sans 300" panose="02000000000000000000" pitchFamily="50" charset="0"/>
              </a:endParaRPr>
            </a:p>
            <a:p>
              <a:pPr algn="ctr"/>
              <a:endParaRPr lang="en-GB" b="1" dirty="0">
                <a:latin typeface="Museo Sans 300" panose="02000000000000000000" pitchFamily="50" charset="0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9FA5574-76F1-47DE-AD74-84DD59CB7F9A}"/>
              </a:ext>
            </a:extLst>
          </p:cNvPr>
          <p:cNvGrpSpPr/>
          <p:nvPr/>
        </p:nvGrpSpPr>
        <p:grpSpPr>
          <a:xfrm>
            <a:off x="3229408" y="2173325"/>
            <a:ext cx="1292112" cy="1491924"/>
            <a:chOff x="3229408" y="2173325"/>
            <a:chExt cx="1292112" cy="1491924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AFD1CB02-BB01-4EC6-AB85-D83D407B71B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229408" y="2173325"/>
              <a:ext cx="1292112" cy="149192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35E49AB-45F4-4E2B-871A-7ABB1282EE59}"/>
                </a:ext>
              </a:extLst>
            </p:cNvPr>
            <p:cNvSpPr txBox="1"/>
            <p:nvPr/>
          </p:nvSpPr>
          <p:spPr>
            <a:xfrm>
              <a:off x="3234471" y="2606400"/>
              <a:ext cx="1272461" cy="1015663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Museo Sans 300" panose="02000000000000000000" pitchFamily="50" charset="0"/>
                </a:rPr>
                <a:t>NHS</a:t>
              </a:r>
            </a:p>
            <a:p>
              <a:pPr algn="ctr"/>
              <a:r>
                <a:rPr lang="en-GB" sz="1400" b="1" dirty="0">
                  <a:latin typeface="Museo Sans 300" panose="02000000000000000000" pitchFamily="50" charset="0"/>
                </a:rPr>
                <a:t>England</a:t>
              </a:r>
            </a:p>
            <a:p>
              <a:pPr algn="ctr"/>
              <a:endParaRPr lang="en-GB" sz="1400" b="1" dirty="0">
                <a:latin typeface="Museo Sans 300" panose="02000000000000000000" pitchFamily="50" charset="0"/>
              </a:endParaRPr>
            </a:p>
            <a:p>
              <a:pPr algn="ctr"/>
              <a:endParaRPr lang="en-GB" b="1" dirty="0">
                <a:latin typeface="Museo Sans 300" panose="02000000000000000000" pitchFamily="50" charset="0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9B14998-6F15-4A55-9537-2ADD8A3CAAB2}"/>
              </a:ext>
            </a:extLst>
          </p:cNvPr>
          <p:cNvGrpSpPr/>
          <p:nvPr/>
        </p:nvGrpSpPr>
        <p:grpSpPr>
          <a:xfrm>
            <a:off x="4620423" y="2173325"/>
            <a:ext cx="1292112" cy="1491924"/>
            <a:chOff x="4620423" y="2173325"/>
            <a:chExt cx="1292112" cy="1491924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C823A344-0380-4E1D-87F4-DDF8050AE23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620423" y="2173325"/>
              <a:ext cx="1292112" cy="149192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67DD950-5EBD-4D5A-A70F-680E503357E7}"/>
                </a:ext>
              </a:extLst>
            </p:cNvPr>
            <p:cNvSpPr txBox="1"/>
            <p:nvPr/>
          </p:nvSpPr>
          <p:spPr>
            <a:xfrm>
              <a:off x="4627013" y="2606400"/>
              <a:ext cx="1272461" cy="1015663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Museo Sans 300" panose="02000000000000000000" pitchFamily="50" charset="0"/>
                </a:rPr>
                <a:t>County</a:t>
              </a:r>
            </a:p>
            <a:p>
              <a:pPr algn="ctr"/>
              <a:r>
                <a:rPr lang="en-GB" sz="1400" b="1" dirty="0">
                  <a:latin typeface="Museo Sans 300" panose="02000000000000000000" pitchFamily="50" charset="0"/>
                </a:rPr>
                <a:t>Durham</a:t>
              </a:r>
            </a:p>
            <a:p>
              <a:pPr algn="ctr"/>
              <a:endParaRPr lang="en-GB" sz="1400" b="1" dirty="0">
                <a:latin typeface="Museo Sans 300" panose="02000000000000000000" pitchFamily="50" charset="0"/>
              </a:endParaRPr>
            </a:p>
            <a:p>
              <a:pPr algn="ctr"/>
              <a:endParaRPr lang="en-GB" b="1" dirty="0">
                <a:latin typeface="Museo Sans 300" panose="02000000000000000000" pitchFamily="50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AB97CA7-DD43-4C38-A496-2BEFAF15E199}"/>
              </a:ext>
            </a:extLst>
          </p:cNvPr>
          <p:cNvGrpSpPr/>
          <p:nvPr/>
        </p:nvGrpSpPr>
        <p:grpSpPr>
          <a:xfrm>
            <a:off x="5958693" y="2174349"/>
            <a:ext cx="1368874" cy="1491924"/>
            <a:chOff x="5958693" y="2174349"/>
            <a:chExt cx="1368874" cy="1491924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AD95C34A-123B-4B64-AE8F-6526B73DD9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004851" y="2174349"/>
              <a:ext cx="1292112" cy="149192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17DCC1A-65E2-4910-9EBB-811C41416B02}"/>
                </a:ext>
              </a:extLst>
            </p:cNvPr>
            <p:cNvSpPr txBox="1"/>
            <p:nvPr/>
          </p:nvSpPr>
          <p:spPr>
            <a:xfrm>
              <a:off x="5958693" y="2607219"/>
              <a:ext cx="1368874" cy="1015663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Museo Sans 300" panose="02000000000000000000" pitchFamily="50" charset="0"/>
                </a:rPr>
                <a:t>NHS</a:t>
              </a:r>
            </a:p>
            <a:p>
              <a:pPr algn="ctr"/>
              <a:r>
                <a:rPr lang="en-GB" sz="1400" b="1" dirty="0">
                  <a:latin typeface="Museo Sans 300" panose="02000000000000000000" pitchFamily="50" charset="0"/>
                </a:rPr>
                <a:t>Improvement</a:t>
              </a:r>
            </a:p>
            <a:p>
              <a:pPr algn="ctr"/>
              <a:endParaRPr lang="en-GB" sz="1400" b="1" dirty="0">
                <a:latin typeface="Museo Sans 300" panose="02000000000000000000" pitchFamily="50" charset="0"/>
              </a:endParaRPr>
            </a:p>
            <a:p>
              <a:pPr algn="ctr"/>
              <a:endParaRPr lang="en-GB" b="1" dirty="0">
                <a:latin typeface="Museo Sans 300" panose="02000000000000000000" pitchFamily="50" charset="0"/>
              </a:endParaRPr>
            </a:p>
          </p:txBody>
        </p:sp>
      </p:grpSp>
      <p:pic>
        <p:nvPicPr>
          <p:cNvPr id="61" name="Picture 60">
            <a:extLst>
              <a:ext uri="{FF2B5EF4-FFF2-40B4-BE49-F238E27FC236}">
                <a16:creationId xmlns:a16="http://schemas.microsoft.com/office/drawing/2014/main" id="{F96192F4-E6DD-4B20-9154-A6DBD270B60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6" y="411510"/>
            <a:ext cx="681270" cy="560874"/>
          </a:xfrm>
          <a:prstGeom prst="rect">
            <a:avLst/>
          </a:prstGeom>
        </p:spPr>
      </p:pic>
      <p:grpSp>
        <p:nvGrpSpPr>
          <p:cNvPr id="62" name="Group 61">
            <a:extLst>
              <a:ext uri="{FF2B5EF4-FFF2-40B4-BE49-F238E27FC236}">
                <a16:creationId xmlns:a16="http://schemas.microsoft.com/office/drawing/2014/main" id="{A6619A1A-DFA0-4032-B908-2563AAE18B1C}"/>
              </a:ext>
            </a:extLst>
          </p:cNvPr>
          <p:cNvGrpSpPr/>
          <p:nvPr/>
        </p:nvGrpSpPr>
        <p:grpSpPr>
          <a:xfrm>
            <a:off x="5312637" y="3355960"/>
            <a:ext cx="1292112" cy="1491924"/>
            <a:chOff x="5312637" y="3355960"/>
            <a:chExt cx="1292112" cy="1491924"/>
          </a:xfrm>
        </p:grpSpPr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id="{0D037AB2-D8D2-4A13-B35B-E9DA5C60DE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312637" y="3355960"/>
              <a:ext cx="1292112" cy="149192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FBD59CD4-A06E-477C-97C9-2281E232D66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1526" y="3665249"/>
              <a:ext cx="986691" cy="8123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921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459C7B90-7969-4DDE-ABA3-EF7D4892719A}"/>
              </a:ext>
            </a:extLst>
          </p:cNvPr>
          <p:cNvGrpSpPr/>
          <p:nvPr/>
        </p:nvGrpSpPr>
        <p:grpSpPr>
          <a:xfrm>
            <a:off x="3924974" y="3357690"/>
            <a:ext cx="1292112" cy="1491924"/>
            <a:chOff x="3924974" y="3357690"/>
            <a:chExt cx="1292112" cy="1491924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222AA708-BB13-48C0-9BA6-675BC28D3CA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924974" y="3357690"/>
              <a:ext cx="1292112" cy="149192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F4B53DC-99BA-4660-9113-51CEC556BEDE}"/>
                </a:ext>
              </a:extLst>
            </p:cNvPr>
            <p:cNvSpPr txBox="1"/>
            <p:nvPr/>
          </p:nvSpPr>
          <p:spPr>
            <a:xfrm>
              <a:off x="3934799" y="3567600"/>
              <a:ext cx="1272461" cy="1231106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endParaRPr lang="en-GB" sz="1400" b="1" dirty="0">
                <a:latin typeface="Museo Sans 300" panose="02000000000000000000" pitchFamily="50" charset="0"/>
              </a:endParaRPr>
            </a:p>
            <a:p>
              <a:pPr algn="ctr"/>
              <a:r>
                <a:rPr lang="en-GB" sz="1400" b="1" dirty="0">
                  <a:latin typeface="Museo Sans 300" panose="02000000000000000000" pitchFamily="50" charset="0"/>
                </a:rPr>
                <a:t>CEO / COO</a:t>
              </a:r>
            </a:p>
            <a:p>
              <a:pPr algn="ctr"/>
              <a:endParaRPr lang="en-GB" sz="1400" b="1" dirty="0">
                <a:latin typeface="Museo Sans 300" panose="02000000000000000000" pitchFamily="50" charset="0"/>
              </a:endParaRPr>
            </a:p>
            <a:p>
              <a:pPr algn="ctr"/>
              <a:endParaRPr lang="en-GB" sz="1400" b="1" dirty="0">
                <a:latin typeface="Museo Sans 300" panose="02000000000000000000" pitchFamily="50" charset="0"/>
              </a:endParaRPr>
            </a:p>
            <a:p>
              <a:pPr algn="ctr"/>
              <a:r>
                <a:rPr lang="en-GB" b="1" dirty="0">
                  <a:latin typeface="Museo Sans 300" panose="02000000000000000000" pitchFamily="50" charset="0"/>
                </a:rPr>
                <a:t>2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EAA0E6D-C8FC-4989-A78B-7D90D0B8905A}"/>
              </a:ext>
            </a:extLst>
          </p:cNvPr>
          <p:cNvGrpSpPr/>
          <p:nvPr/>
        </p:nvGrpSpPr>
        <p:grpSpPr>
          <a:xfrm>
            <a:off x="2539759" y="3355960"/>
            <a:ext cx="1292112" cy="1491924"/>
            <a:chOff x="2539759" y="3355960"/>
            <a:chExt cx="1292112" cy="1491924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37367287-DEAA-4F55-83CA-71E9326F2EB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539759" y="3355960"/>
              <a:ext cx="1292112" cy="149192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164B63A3-3F00-42A5-B5E0-3DD77065865A}"/>
                </a:ext>
              </a:extLst>
            </p:cNvPr>
            <p:cNvSpPr txBox="1"/>
            <p:nvPr/>
          </p:nvSpPr>
          <p:spPr>
            <a:xfrm>
              <a:off x="2547568" y="3796906"/>
              <a:ext cx="1272461" cy="1015663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Museo Sans 300" panose="02000000000000000000" pitchFamily="50" charset="0"/>
                </a:rPr>
                <a:t>Other</a:t>
              </a:r>
            </a:p>
            <a:p>
              <a:pPr algn="ctr"/>
              <a:endParaRPr lang="en-GB" sz="1400" b="1" dirty="0">
                <a:latin typeface="Museo Sans 300" panose="02000000000000000000" pitchFamily="50" charset="0"/>
              </a:endParaRPr>
            </a:p>
            <a:p>
              <a:pPr algn="ctr"/>
              <a:endParaRPr lang="en-GB" sz="1400" b="1" dirty="0">
                <a:latin typeface="Museo Sans 300" panose="02000000000000000000" pitchFamily="50" charset="0"/>
              </a:endParaRPr>
            </a:p>
            <a:p>
              <a:pPr algn="ctr"/>
              <a:r>
                <a:rPr lang="en-GB" b="1" dirty="0">
                  <a:latin typeface="Museo Sans 300" panose="02000000000000000000" pitchFamily="50" charset="0"/>
                </a:rPr>
                <a:t>3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751BE32-87A6-4B35-899C-672FCF339EDA}"/>
              </a:ext>
            </a:extLst>
          </p:cNvPr>
          <p:cNvGrpSpPr/>
          <p:nvPr/>
        </p:nvGrpSpPr>
        <p:grpSpPr>
          <a:xfrm>
            <a:off x="3927148" y="988958"/>
            <a:ext cx="1292112" cy="1491924"/>
            <a:chOff x="3927148" y="988958"/>
            <a:chExt cx="1292112" cy="1491924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1B5B8332-0AC1-40FB-9619-D3E91CA5BCC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927148" y="988958"/>
              <a:ext cx="1292112" cy="149192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8147B42-C51D-40CA-BEEA-46077CDD8461}"/>
                </a:ext>
              </a:extLst>
            </p:cNvPr>
            <p:cNvSpPr txBox="1"/>
            <p:nvPr/>
          </p:nvSpPr>
          <p:spPr>
            <a:xfrm>
              <a:off x="3931448" y="1361550"/>
              <a:ext cx="1272461" cy="104644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>
                  <a:latin typeface="Museo Sans 300" panose="02000000000000000000" pitchFamily="50" charset="0"/>
                </a:rPr>
                <a:t>Heads / Leads of Service / Departments</a:t>
              </a:r>
            </a:p>
            <a:p>
              <a:pPr algn="ctr"/>
              <a:endParaRPr lang="en-GB" sz="800" b="1" dirty="0">
                <a:latin typeface="Museo Sans 300" panose="02000000000000000000" pitchFamily="50" charset="0"/>
              </a:endParaRPr>
            </a:p>
            <a:p>
              <a:pPr algn="ctr"/>
              <a:r>
                <a:rPr lang="en-GB" b="1" dirty="0">
                  <a:latin typeface="Museo Sans 300" panose="02000000000000000000" pitchFamily="50" charset="0"/>
                </a:rPr>
                <a:t>46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CD8CD7A7-D03E-47E9-BD4F-D38A726AC3D8}"/>
              </a:ext>
            </a:extLst>
          </p:cNvPr>
          <p:cNvGrpSpPr/>
          <p:nvPr/>
        </p:nvGrpSpPr>
        <p:grpSpPr>
          <a:xfrm>
            <a:off x="2531901" y="993445"/>
            <a:ext cx="1292112" cy="1491924"/>
            <a:chOff x="2531901" y="993445"/>
            <a:chExt cx="1292112" cy="1491924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5FBC5881-4AA8-4A4D-A9A6-69909B8E07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531901" y="993445"/>
              <a:ext cx="1292112" cy="149192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71C2A78-C62F-4587-A4B8-1209AF2B6AC6}"/>
                </a:ext>
              </a:extLst>
            </p:cNvPr>
            <p:cNvSpPr txBox="1"/>
            <p:nvPr/>
          </p:nvSpPr>
          <p:spPr>
            <a:xfrm>
              <a:off x="2533882" y="1295140"/>
              <a:ext cx="1272461" cy="1138773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>
                  <a:latin typeface="Museo Sans 300" panose="02000000000000000000" pitchFamily="50" charset="0"/>
                </a:rPr>
                <a:t>Programme /</a:t>
              </a:r>
            </a:p>
            <a:p>
              <a:pPr algn="ctr"/>
              <a:r>
                <a:rPr lang="en-GB" sz="1000" b="1" dirty="0">
                  <a:latin typeface="Museo Sans 300" panose="02000000000000000000" pitchFamily="50" charset="0"/>
                </a:rPr>
                <a:t>Project /</a:t>
              </a:r>
            </a:p>
            <a:p>
              <a:pPr algn="ctr"/>
              <a:r>
                <a:rPr lang="en-GB" sz="1000" b="1" dirty="0">
                  <a:latin typeface="Museo Sans 300" panose="02000000000000000000" pitchFamily="50" charset="0"/>
                </a:rPr>
                <a:t>Business /</a:t>
              </a:r>
            </a:p>
            <a:p>
              <a:pPr algn="ctr"/>
              <a:r>
                <a:rPr lang="en-GB" sz="1000" b="1" dirty="0">
                  <a:latin typeface="Museo Sans 300" panose="02000000000000000000" pitchFamily="50" charset="0"/>
                </a:rPr>
                <a:t>Organisational Management</a:t>
              </a:r>
            </a:p>
            <a:p>
              <a:pPr algn="ctr"/>
              <a:r>
                <a:rPr lang="en-GB" b="1" dirty="0">
                  <a:latin typeface="Museo Sans 300" panose="02000000000000000000" pitchFamily="50" charset="0"/>
                </a:rPr>
                <a:t>64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87A8520-2898-4FF0-9B4C-AAD2DE3D3EA6}"/>
              </a:ext>
            </a:extLst>
          </p:cNvPr>
          <p:cNvGrpSpPr/>
          <p:nvPr/>
        </p:nvGrpSpPr>
        <p:grpSpPr>
          <a:xfrm>
            <a:off x="1752981" y="2173326"/>
            <a:ext cx="1451603" cy="1491924"/>
            <a:chOff x="1752981" y="2173326"/>
            <a:chExt cx="1451603" cy="1491924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A7FA141-40C2-4C56-9DD5-CEF3B9D8A6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837057" y="2173326"/>
              <a:ext cx="1292112" cy="149192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E212C31-B37B-4564-B49C-959B8896A7EC}"/>
                </a:ext>
              </a:extLst>
            </p:cNvPr>
            <p:cNvSpPr txBox="1"/>
            <p:nvPr/>
          </p:nvSpPr>
          <p:spPr>
            <a:xfrm>
              <a:off x="1752981" y="2374858"/>
              <a:ext cx="1451603" cy="1146468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50" b="1" dirty="0">
                  <a:latin typeface="Museo Sans 300" panose="02000000000000000000" pitchFamily="50" charset="0"/>
                </a:rPr>
                <a:t>Programme /</a:t>
              </a:r>
            </a:p>
            <a:p>
              <a:pPr algn="ctr"/>
              <a:r>
                <a:rPr lang="en-GB" sz="950" b="1" dirty="0">
                  <a:latin typeface="Museo Sans 300" panose="02000000000000000000" pitchFamily="50" charset="0"/>
                </a:rPr>
                <a:t>Project /</a:t>
              </a:r>
            </a:p>
            <a:p>
              <a:pPr algn="ctr"/>
              <a:r>
                <a:rPr lang="en-GB" sz="950" b="1" dirty="0">
                  <a:latin typeface="Museo Sans 300" panose="02000000000000000000" pitchFamily="50" charset="0"/>
                </a:rPr>
                <a:t>Business /</a:t>
              </a:r>
            </a:p>
            <a:p>
              <a:pPr algn="ctr"/>
              <a:r>
                <a:rPr lang="en-GB" sz="950" b="1" dirty="0">
                  <a:latin typeface="Museo Sans 300" panose="02000000000000000000" pitchFamily="50" charset="0"/>
                </a:rPr>
                <a:t>Organisational Advisor / Facilitator / Coordinator</a:t>
              </a:r>
            </a:p>
            <a:p>
              <a:pPr algn="ctr"/>
              <a:endParaRPr lang="en-GB" sz="300" b="1" dirty="0">
                <a:latin typeface="Museo Sans 300" panose="02000000000000000000" pitchFamily="50" charset="0"/>
              </a:endParaRPr>
            </a:p>
            <a:p>
              <a:pPr algn="ctr"/>
              <a:r>
                <a:rPr lang="en-GB" b="1" dirty="0">
                  <a:latin typeface="Museo Sans 300" panose="02000000000000000000" pitchFamily="50" charset="0"/>
                </a:rPr>
                <a:t>19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6A077850-F6F5-4023-AD11-52B7ADD8439F}"/>
              </a:ext>
            </a:extLst>
          </p:cNvPr>
          <p:cNvSpPr txBox="1"/>
          <p:nvPr/>
        </p:nvSpPr>
        <p:spPr>
          <a:xfrm>
            <a:off x="1143747" y="507281"/>
            <a:ext cx="5283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Museo Sans 700" panose="02000000000000000000" pitchFamily="50" charset="0"/>
              </a:rPr>
              <a:t>MEMBERS – PROFESSIONAL BACKGROUNDS: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B7F4E37-DAEE-4259-8B2E-ED653037C133}"/>
              </a:ext>
            </a:extLst>
          </p:cNvPr>
          <p:cNvGrpSpPr/>
          <p:nvPr/>
        </p:nvGrpSpPr>
        <p:grpSpPr>
          <a:xfrm>
            <a:off x="6566326" y="988958"/>
            <a:ext cx="1593804" cy="1491924"/>
            <a:chOff x="6566326" y="988958"/>
            <a:chExt cx="1593804" cy="1491924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82657887-D37A-4197-B3B1-0B97AAD3B5F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717172" y="988958"/>
              <a:ext cx="1292112" cy="149192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002A2BC-4015-4A2D-859C-6801A1702A81}"/>
                </a:ext>
              </a:extLst>
            </p:cNvPr>
            <p:cNvSpPr txBox="1"/>
            <p:nvPr/>
          </p:nvSpPr>
          <p:spPr>
            <a:xfrm>
              <a:off x="6566326" y="1401728"/>
              <a:ext cx="1593804" cy="984885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Museo Sans 300" panose="02000000000000000000" pitchFamily="50" charset="0"/>
                </a:rPr>
                <a:t>Academia </a:t>
              </a:r>
            </a:p>
            <a:p>
              <a:pPr algn="ctr"/>
              <a:r>
                <a:rPr lang="en-GB" sz="1400" b="1" dirty="0">
                  <a:latin typeface="Museo Sans 300" panose="02000000000000000000" pitchFamily="50" charset="0"/>
                </a:rPr>
                <a:t>Research</a:t>
              </a:r>
            </a:p>
            <a:p>
              <a:pPr algn="ctr"/>
              <a:endParaRPr lang="en-GB" sz="600" b="1" dirty="0">
                <a:latin typeface="Museo Sans 300" panose="02000000000000000000" pitchFamily="50" charset="0"/>
              </a:endParaRPr>
            </a:p>
            <a:p>
              <a:pPr algn="ctr"/>
              <a:endParaRPr lang="en-GB" sz="600" b="1" dirty="0">
                <a:latin typeface="Museo Sans 300" panose="02000000000000000000" pitchFamily="50" charset="0"/>
              </a:endParaRPr>
            </a:p>
            <a:p>
              <a:pPr algn="ctr"/>
              <a:r>
                <a:rPr lang="en-GB" b="1" dirty="0">
                  <a:latin typeface="Museo Sans 300" panose="02000000000000000000" pitchFamily="50" charset="0"/>
                </a:rPr>
                <a:t>18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CA6494A-9066-4088-BB08-997891975A3E}"/>
              </a:ext>
            </a:extLst>
          </p:cNvPr>
          <p:cNvGrpSpPr/>
          <p:nvPr/>
        </p:nvGrpSpPr>
        <p:grpSpPr>
          <a:xfrm>
            <a:off x="5270711" y="990689"/>
            <a:ext cx="1395011" cy="1491924"/>
            <a:chOff x="5270711" y="990689"/>
            <a:chExt cx="1395011" cy="1491924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C2E56DAA-514F-4E97-9240-49E38D08EF6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322160" y="990689"/>
              <a:ext cx="1292112" cy="149192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E80AD67-24AD-4AB6-859A-11BF29DFD2C7}"/>
                </a:ext>
              </a:extLst>
            </p:cNvPr>
            <p:cNvSpPr txBox="1"/>
            <p:nvPr/>
          </p:nvSpPr>
          <p:spPr>
            <a:xfrm>
              <a:off x="5270711" y="1202388"/>
              <a:ext cx="1395011" cy="121571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endParaRPr lang="en-GB" sz="1200" b="1" dirty="0">
                <a:latin typeface="Museo Sans 300" panose="02000000000000000000" pitchFamily="50" charset="0"/>
              </a:endParaRPr>
            </a:p>
            <a:p>
              <a:pPr algn="ctr"/>
              <a:r>
                <a:rPr lang="en-GB" sz="1200" b="1" dirty="0">
                  <a:latin typeface="Museo Sans 300" panose="02000000000000000000" pitchFamily="50" charset="0"/>
                </a:rPr>
                <a:t>Director /</a:t>
              </a:r>
            </a:p>
            <a:p>
              <a:pPr algn="ctr"/>
              <a:r>
                <a:rPr lang="en-GB" sz="1300" b="1" dirty="0">
                  <a:latin typeface="Museo Sans 300" panose="02000000000000000000" pitchFamily="50" charset="0"/>
                </a:rPr>
                <a:t>Ass Director</a:t>
              </a:r>
            </a:p>
            <a:p>
              <a:pPr algn="ctr"/>
              <a:endParaRPr lang="en-GB" sz="1600" b="1" dirty="0">
                <a:latin typeface="Museo Sans 300" panose="02000000000000000000" pitchFamily="50" charset="0"/>
              </a:endParaRPr>
            </a:p>
            <a:p>
              <a:pPr algn="ctr"/>
              <a:r>
                <a:rPr lang="en-GB" b="1" dirty="0">
                  <a:latin typeface="Museo Sans 300" panose="02000000000000000000" pitchFamily="50" charset="0"/>
                </a:rPr>
                <a:t>22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0A361A4-5A45-46A0-8E47-9A3DC3E20604}"/>
              </a:ext>
            </a:extLst>
          </p:cNvPr>
          <p:cNvGrpSpPr/>
          <p:nvPr/>
        </p:nvGrpSpPr>
        <p:grpSpPr>
          <a:xfrm>
            <a:off x="1134000" y="988959"/>
            <a:ext cx="1292826" cy="1491924"/>
            <a:chOff x="1134000" y="988959"/>
            <a:chExt cx="1292826" cy="149192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7AC4DE5A-F253-4F8E-A4B0-72304B020EB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34714" y="988959"/>
              <a:ext cx="1292112" cy="1491924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0D45269-E823-4022-8C71-E8A0BF752422}"/>
                </a:ext>
              </a:extLst>
            </p:cNvPr>
            <p:cNvSpPr txBox="1"/>
            <p:nvPr/>
          </p:nvSpPr>
          <p:spPr>
            <a:xfrm>
              <a:off x="1134000" y="1386340"/>
              <a:ext cx="1272461" cy="1015663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Museo Sans 300" panose="02000000000000000000" pitchFamily="50" charset="0"/>
                </a:rPr>
                <a:t>Clinical</a:t>
              </a:r>
            </a:p>
            <a:p>
              <a:pPr algn="ctr"/>
              <a:endParaRPr lang="en-GB" sz="2800" b="1" dirty="0">
                <a:latin typeface="Museo Sans 300" panose="02000000000000000000" pitchFamily="50" charset="0"/>
              </a:endParaRPr>
            </a:p>
            <a:p>
              <a:pPr algn="ctr"/>
              <a:r>
                <a:rPr lang="en-GB" b="1" dirty="0">
                  <a:latin typeface="Museo Sans 300" panose="02000000000000000000" pitchFamily="50" charset="0"/>
                </a:rPr>
                <a:t>98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E17BAE6-CED2-4787-96BC-EC15310D5136}"/>
              </a:ext>
            </a:extLst>
          </p:cNvPr>
          <p:cNvGrpSpPr/>
          <p:nvPr/>
        </p:nvGrpSpPr>
        <p:grpSpPr>
          <a:xfrm>
            <a:off x="3229408" y="2173325"/>
            <a:ext cx="1292112" cy="1509583"/>
            <a:chOff x="3229408" y="2173325"/>
            <a:chExt cx="1292112" cy="1509583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AFD1CB02-BB01-4EC6-AB85-D83D407B71B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229408" y="2173325"/>
              <a:ext cx="1292112" cy="149192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35E49AB-45F4-4E2B-871A-7ABB1282EE59}"/>
                </a:ext>
              </a:extLst>
            </p:cNvPr>
            <p:cNvSpPr txBox="1"/>
            <p:nvPr/>
          </p:nvSpPr>
          <p:spPr>
            <a:xfrm>
              <a:off x="3234934" y="2451802"/>
              <a:ext cx="1272461" cy="1231106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Museo Sans 300" panose="02000000000000000000" pitchFamily="50" charset="0"/>
                </a:rPr>
                <a:t>Patient</a:t>
              </a:r>
            </a:p>
            <a:p>
              <a:pPr algn="ctr"/>
              <a:r>
                <a:rPr lang="en-GB" sz="1400" b="1" dirty="0">
                  <a:latin typeface="Museo Sans 300" panose="02000000000000000000" pitchFamily="50" charset="0"/>
                </a:rPr>
                <a:t>Public Involvement</a:t>
              </a:r>
            </a:p>
            <a:p>
              <a:pPr algn="ctr"/>
              <a:r>
                <a:rPr lang="en-GB" sz="1400" b="1" dirty="0">
                  <a:latin typeface="Museo Sans 300" panose="02000000000000000000" pitchFamily="50" charset="0"/>
                </a:rPr>
                <a:t>(PPI)</a:t>
              </a:r>
            </a:p>
            <a:p>
              <a:pPr algn="ctr"/>
              <a:r>
                <a:rPr lang="en-GB" b="1" dirty="0">
                  <a:latin typeface="Museo Sans 300" panose="02000000000000000000" pitchFamily="50" charset="0"/>
                </a:rPr>
                <a:t>5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FCB3EEF-6E2F-436C-8C5E-AEFB73114F83}"/>
              </a:ext>
            </a:extLst>
          </p:cNvPr>
          <p:cNvGrpSpPr/>
          <p:nvPr/>
        </p:nvGrpSpPr>
        <p:grpSpPr>
          <a:xfrm>
            <a:off x="4620423" y="2173325"/>
            <a:ext cx="1292112" cy="1491924"/>
            <a:chOff x="4620423" y="2173325"/>
            <a:chExt cx="1292112" cy="1491924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C823A344-0380-4E1D-87F4-DDF8050AE23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620423" y="2173325"/>
              <a:ext cx="1292112" cy="149192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67DD950-5EBD-4D5A-A70F-680E503357E7}"/>
                </a:ext>
              </a:extLst>
            </p:cNvPr>
            <p:cNvSpPr txBox="1"/>
            <p:nvPr/>
          </p:nvSpPr>
          <p:spPr>
            <a:xfrm>
              <a:off x="4630248" y="2527200"/>
              <a:ext cx="1272461" cy="111569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50" b="1" dirty="0">
                  <a:latin typeface="Museo Sans 300" panose="02000000000000000000" pitchFamily="50" charset="0"/>
                </a:rPr>
                <a:t>Information / Data / Business Analysis</a:t>
              </a:r>
            </a:p>
            <a:p>
              <a:pPr algn="ctr"/>
              <a:endParaRPr lang="en-GB" sz="1400" b="1" dirty="0">
                <a:latin typeface="Museo Sans 300" panose="02000000000000000000" pitchFamily="50" charset="0"/>
              </a:endParaRPr>
            </a:p>
            <a:p>
              <a:pPr algn="ctr"/>
              <a:r>
                <a:rPr lang="en-GB" b="1" dirty="0">
                  <a:latin typeface="Museo Sans 300" panose="02000000000000000000" pitchFamily="50" charset="0"/>
                </a:rPr>
                <a:t>6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290E287-9369-4B9D-9F75-42711CC571B8}"/>
              </a:ext>
            </a:extLst>
          </p:cNvPr>
          <p:cNvGrpSpPr/>
          <p:nvPr/>
        </p:nvGrpSpPr>
        <p:grpSpPr>
          <a:xfrm>
            <a:off x="5938069" y="2174349"/>
            <a:ext cx="1368874" cy="1491924"/>
            <a:chOff x="5938069" y="2174349"/>
            <a:chExt cx="1368874" cy="1491924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AD95C34A-123B-4B64-AE8F-6526B73DD9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004851" y="2174349"/>
              <a:ext cx="1292112" cy="149192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17DCC1A-65E2-4910-9EBB-811C41416B02}"/>
                </a:ext>
              </a:extLst>
            </p:cNvPr>
            <p:cNvSpPr txBox="1"/>
            <p:nvPr/>
          </p:nvSpPr>
          <p:spPr>
            <a:xfrm>
              <a:off x="5938069" y="2607820"/>
              <a:ext cx="1368874" cy="1015663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Museo Sans 300" panose="02000000000000000000" pitchFamily="50" charset="0"/>
                </a:rPr>
                <a:t>Pharmacy</a:t>
              </a:r>
            </a:p>
            <a:p>
              <a:pPr algn="ctr"/>
              <a:endParaRPr lang="en-GB" sz="1400" b="1" dirty="0">
                <a:latin typeface="Museo Sans 300" panose="02000000000000000000" pitchFamily="50" charset="0"/>
              </a:endParaRPr>
            </a:p>
            <a:p>
              <a:pPr algn="ctr"/>
              <a:endParaRPr lang="en-GB" sz="1400" b="1" dirty="0">
                <a:latin typeface="Museo Sans 300" panose="02000000000000000000" pitchFamily="50" charset="0"/>
              </a:endParaRPr>
            </a:p>
            <a:p>
              <a:pPr algn="ctr"/>
              <a:r>
                <a:rPr lang="en-GB" b="1" dirty="0">
                  <a:latin typeface="Museo Sans 300" panose="02000000000000000000" pitchFamily="50" charset="0"/>
                </a:rPr>
                <a:t>7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D3E1D14-4D45-4A75-BC67-1895A76E5F48}"/>
              </a:ext>
            </a:extLst>
          </p:cNvPr>
          <p:cNvGrpSpPr/>
          <p:nvPr/>
        </p:nvGrpSpPr>
        <p:grpSpPr>
          <a:xfrm>
            <a:off x="5312637" y="3355960"/>
            <a:ext cx="1292112" cy="1491924"/>
            <a:chOff x="5312637" y="3355960"/>
            <a:chExt cx="1292112" cy="1491924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A9F0619C-E0D6-4C0B-8E3C-0E99240E134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312637" y="3355960"/>
              <a:ext cx="1292112" cy="149192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E0093191-DA24-407A-9A96-2FBDEFDD34C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1526" y="3665249"/>
              <a:ext cx="986691" cy="812320"/>
            </a:xfrm>
            <a:prstGeom prst="rect">
              <a:avLst/>
            </a:prstGeom>
          </p:spPr>
        </p:pic>
      </p:grpSp>
      <p:pic>
        <p:nvPicPr>
          <p:cNvPr id="41" name="Picture 40">
            <a:extLst>
              <a:ext uri="{FF2B5EF4-FFF2-40B4-BE49-F238E27FC236}">
                <a16:creationId xmlns:a16="http://schemas.microsoft.com/office/drawing/2014/main" id="{B8AF5990-5C3A-448A-9789-E2835E4A4EB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6" y="411510"/>
            <a:ext cx="681270" cy="560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340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20F17EC860504B95FF6185153B752C" ma:contentTypeVersion="12" ma:contentTypeDescription="Create a new document." ma:contentTypeScope="" ma:versionID="ca901e7d8635211403384168604bdd1f">
  <xsd:schema xmlns:xsd="http://www.w3.org/2001/XMLSchema" xmlns:xs="http://www.w3.org/2001/XMLSchema" xmlns:p="http://schemas.microsoft.com/office/2006/metadata/properties" xmlns:ns2="d40b4b91-0dc4-425f-8d4f-430f586cc198" xmlns:ns3="eacb2306-f541-420a-9e81-8618d14229eb" targetNamespace="http://schemas.microsoft.com/office/2006/metadata/properties" ma:root="true" ma:fieldsID="a0d588f0031fbdb6e6f7e5b2eeb3823c" ns2:_="" ns3:_="">
    <xsd:import namespace="d40b4b91-0dc4-425f-8d4f-430f586cc198"/>
    <xsd:import namespace="eacb2306-f541-420a-9e81-8618d14229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0b4b91-0dc4-425f-8d4f-430f586cc1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cb2306-f541-420a-9e81-8618d14229e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B30ABF4-B79C-4D05-A73F-C0A52057E371}">
  <ds:schemaRefs>
    <ds:schemaRef ds:uri="http://schemas.openxmlformats.org/package/2006/metadata/core-properties"/>
    <ds:schemaRef ds:uri="http://purl.org/dc/terms/"/>
    <ds:schemaRef ds:uri="eacb2306-f541-420a-9e81-8618d14229eb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documentManagement/types"/>
    <ds:schemaRef ds:uri="d40b4b91-0dc4-425f-8d4f-430f586cc198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3862F43-80A6-49C0-981D-49B09E45A4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D3E664-C6CE-4CA5-9BB8-34250FD4EE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0b4b91-0dc4-425f-8d4f-430f586cc198"/>
    <ds:schemaRef ds:uri="eacb2306-f541-420a-9e81-8618d14229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168</Words>
  <Application>Microsoft Office PowerPoint</Application>
  <PresentationFormat>On-screen Show (16:9)</PresentationFormat>
  <Paragraphs>110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Museo Sans 300</vt:lpstr>
      <vt:lpstr>Museo Sans 700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IEUser</dc:creator>
  <cp:lastModifiedBy>Philip Kyle</cp:lastModifiedBy>
  <cp:revision>72</cp:revision>
  <dcterms:created xsi:type="dcterms:W3CDTF">2018-06-19T12:31:15Z</dcterms:created>
  <dcterms:modified xsi:type="dcterms:W3CDTF">2021-03-31T13:37:53Z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0x0101004620F17EC860504B95FF6185153B752C</vt:lpwstr>
  </property>
</Properties>
</file>